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068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1BC72-E2EB-48E5-8813-643AC4EB200C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CCEAA-8545-4019-B57F-AE0F8032A6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874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CCEAA-8545-4019-B57F-AE0F8032A6F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879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FAB1F0-A441-7719-B11E-5E1E43137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5AFD425-A3CE-A832-F352-9017377B9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11AEFE0-CCF0-4525-D72C-6D183134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F2D2BEF-A011-B521-9841-6754C300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8BE5382-E425-7A5E-2B1E-61B9D035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910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20F711-CF6B-D2E5-C72E-B2DF65E8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10875B7-2F93-87A3-1C8B-BE98E7F19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65EB53-0119-DC5C-D2C0-20AA6148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F4975BC-00EC-B7D4-6DD7-AC9D1F79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4338904-D6D0-9FEA-A91F-D73CF69A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222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8B1999F-B587-9A95-A038-987983DA0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C45F716-E73F-1B5C-47A6-A4B5986C4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4E0992A-D74D-EDC0-E1DC-B135B677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2830CD0-6A88-D0BF-870C-DA76FF64A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9EF3E44-E32B-DF6E-A276-90CF790C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204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C96E3E-22B4-6C9A-0797-7EED2EAC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AA51AB-6AF9-EDDD-B54F-7A644D9DD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9B9B29-68E6-7DEE-7595-E2E6EC36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F8577F2-17AB-C8CE-DD30-6E5FD8CCF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3A35AED-6EEE-1DFD-463B-FC4DEDC5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867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5B6B9B-6949-5C79-48F2-06FE200A3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7F79790-081B-E863-0E3D-E57F038EE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31D1D09-E7C5-A44E-4473-2559226B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E5D74EA-31AF-F6B8-4079-3C3F7351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C9235B3-914A-A75E-8FEC-6D1244CB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202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9FBD7A-7FC3-C788-6FBE-3A0B1A60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068F8B-8186-D12F-E404-FBAFAB9B8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0F4FCA1-7047-F79F-39D4-C9625956D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55FA78C-775A-0890-FBAE-84A1A982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514A6A7-BE7E-747A-0F48-3D5467CC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F418C39-99F2-4069-B884-49921A17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968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B1704B-2058-B33E-4CCB-C613A492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6B9F05C-5062-7FDF-92F7-7174DF2A4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426090-D225-3B7C-F4CB-A09FC71F4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79C64FA-BC87-D9F3-C60C-887DA8D2E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3B92205-33C6-F736-5394-3CF4DCD01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104F8B5-6E89-2141-54F1-A2C049EB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4B0A1BC-F0CC-3503-1460-6111B61F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F5103C1-2DFF-C404-9C98-D6CC94998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231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7F5E56-CC51-7988-A532-0E2A0E62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A777D9C-0312-72E7-82DA-74176DCDD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E566772-959F-DEFE-86CD-7B4F1C73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999B4EA-7E76-32E2-106B-1A302BF7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010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A94008B-B9D6-4F78-B54D-EDB52CD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6430156-F325-D908-AF94-8D8F503F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6A03C9A-18A4-8333-89C6-FC4D3D8B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692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86AC43-A201-8A8C-5B69-C42C60EA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6EE153-110D-B8BF-5E3E-9A962B1EE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0636395-5FAB-D7C2-265C-13EAB6A4A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0AAE743-013B-2764-C31F-4757B4E3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657E844-2AF4-BE3D-3A5F-B18C688A7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AAB051C-5B8B-9718-1716-F652280CC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864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4A85DC-F438-AD62-E75A-E92AE8A6A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F0CFC2A-6973-3E8B-D60C-61C72522D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976673B-1CA5-8E14-7D3F-DCDD79000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4D5AF1A-BE72-E7E4-E555-E331BD39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1FA6FB3-AC70-0A99-1AE5-332EE24E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81A9AE1-9845-FDE7-3F48-CD09169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039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F26041E-A50D-88E4-0A5E-98F260EB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46E626F-EBFA-60A0-49BF-A30C7F1C1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C2012B3-053F-D5BB-40B3-224FDBC59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0ED15-26FA-4EFD-A507-215E7A5B70CD}" type="datetimeFigureOut">
              <a:rPr lang="tr-TR" smtClean="0"/>
              <a:t>28.03.2025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3E65B2F-EEBB-856F-02B4-FCEE0F2E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E46EF21-9716-89E2-A3F7-4DB05ADA2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84531-57C0-420C-8B0D-A982B44CAC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693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58959B-4AAD-4C9D-38FE-07045367D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DATABASE MANAGEMENT DERSİ NORTWİND VERİ TABANI FİNAL PROJESİ SUNUMU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4890FD5-43ED-7554-6093-58B7FF945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4400" dirty="0"/>
              <a:t>MERT ÖZTOP</a:t>
            </a:r>
          </a:p>
        </p:txBody>
      </p:sp>
    </p:spTree>
    <p:extLst>
      <p:ext uri="{BB962C8B-B14F-4D97-AF65-F5344CB8AC3E}">
        <p14:creationId xmlns:p14="http://schemas.microsoft.com/office/powerpoint/2010/main" val="2521021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C65210-2192-7A90-8E90-2002D1EC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8)CASE ile ÜRÜNLERİ FİYAT ARALIKLARINA GÖRE KATEGORİLERE AYIRARAK LİSTELEME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3A6D16F-EEA9-CF83-B0E0-F32CA5791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572768"/>
            <a:ext cx="11722608" cy="5193792"/>
          </a:xfrm>
        </p:spPr>
      </p:pic>
    </p:spTree>
    <p:extLst>
      <p:ext uri="{BB962C8B-B14F-4D97-AF65-F5344CB8AC3E}">
        <p14:creationId xmlns:p14="http://schemas.microsoft.com/office/powerpoint/2010/main" val="396687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E97FF3-AF52-D88D-7073-E015687AA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9)NESTED SUBQUERY İLE EN ÇOK SİPARİŞ VERİLEN ÜRÜNÜN ADINI VE SİPARİŞ ADEDİNİ BULMA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5B7FCD0-DBB6-CD8E-47DA-8E2AC33F8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1536192"/>
            <a:ext cx="11244072" cy="5166360"/>
          </a:xfrm>
        </p:spPr>
      </p:pic>
    </p:spTree>
    <p:extLst>
      <p:ext uri="{BB962C8B-B14F-4D97-AF65-F5344CB8AC3E}">
        <p14:creationId xmlns:p14="http://schemas.microsoft.com/office/powerpoint/2010/main" val="1006160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D3012E-334C-D1CC-A277-C488FC92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10)ÜRÜN VE KATEGORİ BİLGİLERİNİ BİRLEŞTİREN BİR GÖRÜNÜM(VİEW) OLUSTURMA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17C35A6-76C0-E090-C8A6-B8E2161F8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184"/>
            <a:ext cx="11353800" cy="5385816"/>
          </a:xfrm>
        </p:spPr>
      </p:pic>
    </p:spTree>
    <p:extLst>
      <p:ext uri="{BB962C8B-B14F-4D97-AF65-F5344CB8AC3E}">
        <p14:creationId xmlns:p14="http://schemas.microsoft.com/office/powerpoint/2010/main" val="142590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75645B-094A-DEA2-9D7D-29A4319B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11)ÜRÜN SİLİNDİĞİNDE LOG TABLOSUNA KAYIT YAPAN BİR TRİGGER YAZMA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5E8EA18-081C-6411-542F-CE2F7389B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4"/>
            <a:ext cx="11804903" cy="5032375"/>
          </a:xfrm>
        </p:spPr>
      </p:pic>
    </p:spTree>
    <p:extLst>
      <p:ext uri="{BB962C8B-B14F-4D97-AF65-F5344CB8AC3E}">
        <p14:creationId xmlns:p14="http://schemas.microsoft.com/office/powerpoint/2010/main" val="3598978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C1AED2-FB39-CC58-4EA0-7A4938C9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97"/>
            <a:ext cx="10515600" cy="1608392"/>
          </a:xfrm>
        </p:spPr>
        <p:txBody>
          <a:bodyPr>
            <a:normAutofit fontScale="90000"/>
          </a:bodyPr>
          <a:lstStyle/>
          <a:p>
            <a:r>
              <a:rPr lang="tr-TR" dirty="0"/>
              <a:t>13)LEFT JOIN KULLANARAK TÜM ÜRÜNLERİN TEDARİKÇİLERİYLE BİRLİKTE LİSTESİNİ YAPMA VE TEDARİKÇİSİ OLMAYAN ÜRÜNLERİN LİSTELENMESİ</a:t>
            </a: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DCD4559B-AEB0-EE63-427F-C95A14668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1841480" cy="5175503"/>
          </a:xfrm>
        </p:spPr>
      </p:pic>
    </p:spTree>
    <p:extLst>
      <p:ext uri="{BB962C8B-B14F-4D97-AF65-F5344CB8AC3E}">
        <p14:creationId xmlns:p14="http://schemas.microsoft.com/office/powerpoint/2010/main" val="39813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34433E-FBC8-016D-35C2-C2C15148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14)FİYATI ORTALAMA FİYATIN ÜZERİNDE OLAN ÜRÜNLERİ LİSTELEME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52105B5-72A7-C9BA-B01B-DC96A65DA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912"/>
            <a:ext cx="11256264" cy="5276088"/>
          </a:xfrm>
        </p:spPr>
      </p:pic>
    </p:spTree>
    <p:extLst>
      <p:ext uri="{BB962C8B-B14F-4D97-AF65-F5344CB8AC3E}">
        <p14:creationId xmlns:p14="http://schemas.microsoft.com/office/powerpoint/2010/main" val="1382157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F8BC43-16B1-D9B6-2F8B-4B348CDD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15)SİPARİŞ DETAYLARINA GÖRE EN COK ÜRÜN SATAN ÇALIŞANI BULMA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55C728F-8524-5103-0424-7A87BC080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563624"/>
            <a:ext cx="11173968" cy="5184647"/>
          </a:xfrm>
        </p:spPr>
      </p:pic>
    </p:spTree>
    <p:extLst>
      <p:ext uri="{BB962C8B-B14F-4D97-AF65-F5344CB8AC3E}">
        <p14:creationId xmlns:p14="http://schemas.microsoft.com/office/powerpoint/2010/main" val="245508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9C4125-2161-6980-E3F6-A5C0D43E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16)STOK MİKTARI 10UN ALTINDA OLAN ÜRÜNLERİ LİSTELEME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647D914-535B-12C0-8F49-8716708D7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1466576" cy="4920424"/>
          </a:xfrm>
        </p:spPr>
      </p:pic>
    </p:spTree>
    <p:extLst>
      <p:ext uri="{BB962C8B-B14F-4D97-AF65-F5344CB8AC3E}">
        <p14:creationId xmlns:p14="http://schemas.microsoft.com/office/powerpoint/2010/main" val="3751065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7D1C56-4C33-F944-A548-22A9B664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17)HER MÜŞTERİ ŞİRKETİNİN YAPTIĞI SİPARİŞ SAYISINI VE TOPLAM HARCAMASINI BULMA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37A957B-017A-2DD5-192C-5CFF55071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" y="1600200"/>
            <a:ext cx="10835640" cy="5129783"/>
          </a:xfrm>
        </p:spPr>
      </p:pic>
    </p:spTree>
    <p:extLst>
      <p:ext uri="{BB962C8B-B14F-4D97-AF65-F5344CB8AC3E}">
        <p14:creationId xmlns:p14="http://schemas.microsoft.com/office/powerpoint/2010/main" val="360304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29B0E8-67DC-7BDF-5B8C-7B44CE71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18)EN FAZLA MÜŞTERİSİ OLAN ÜLKEYİ BULMA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6DA02A4-4B43-2F6C-6FA7-A9715A506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417320"/>
            <a:ext cx="11079480" cy="5321808"/>
          </a:xfrm>
        </p:spPr>
      </p:pic>
    </p:spTree>
    <p:extLst>
      <p:ext uri="{BB962C8B-B14F-4D97-AF65-F5344CB8AC3E}">
        <p14:creationId xmlns:p14="http://schemas.microsoft.com/office/powerpoint/2010/main" val="274721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043964-99D5-9747-D8EB-DB6B64BD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NORTWİND VERİTABANI PROJESİ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2058DA6-9EFD-D163-C74D-BAC3D0B5C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BU PROJEDE NE YAPILACAK?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D8F1F9C3-044D-CA4F-4437-0753706B34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err="1"/>
              <a:t>Nortwind</a:t>
            </a:r>
            <a:r>
              <a:rPr lang="tr-TR" dirty="0"/>
              <a:t> </a:t>
            </a:r>
            <a:r>
              <a:rPr lang="tr-TR" dirty="0" err="1"/>
              <a:t>Veritabanı</a:t>
            </a:r>
            <a:r>
              <a:rPr lang="tr-TR" dirty="0"/>
              <a:t> ile ilgili çeşitli işlemler ve sorgulamalar yapılacak</a:t>
            </a:r>
          </a:p>
          <a:p>
            <a:r>
              <a:rPr lang="tr-TR" dirty="0"/>
              <a:t>Sorguların nerede nasıl çalıştığı açıklanacak</a:t>
            </a:r>
          </a:p>
          <a:p>
            <a:r>
              <a:rPr lang="tr-TR" dirty="0"/>
              <a:t>Sorguların sonuçları gösterilecek</a:t>
            </a:r>
          </a:p>
          <a:p>
            <a:endParaRPr lang="tr-TR" dirty="0"/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25133E96-AE54-7A2B-8450-41236EDEF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/>
              <a:t>PROJEDE HANGİ DİLLER, TEKNOLOJİLER ve PLATFORMLAR  KULLANILACAK?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C7581B4F-F7CC-DE4A-FD32-ED02E40071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tr-TR" dirty="0"/>
              <a:t>SQL sorgulama dili </a:t>
            </a:r>
          </a:p>
          <a:p>
            <a:r>
              <a:rPr lang="tr-TR" dirty="0"/>
              <a:t>MS-SQL </a:t>
            </a:r>
            <a:r>
              <a:rPr lang="tr-TR" dirty="0" err="1"/>
              <a:t>Veritabanı</a:t>
            </a:r>
            <a:r>
              <a:rPr lang="tr-TR" dirty="0"/>
              <a:t> Yönetim Sistemi</a:t>
            </a:r>
          </a:p>
          <a:p>
            <a:r>
              <a:rPr lang="tr-TR" dirty="0"/>
              <a:t>MS-SQL Server Management </a:t>
            </a:r>
            <a:r>
              <a:rPr lang="tr-TR" dirty="0" err="1"/>
              <a:t>studio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8486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1DED99-FEB4-A71F-7BBA-E4736DE0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19)SİPARİŞLERDE KAÇ FARKLI ÜRÜN OLDUGUNU LİSTELEME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0D77A63-D641-CAB9-C947-A3D4FAB4E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" y="1563624"/>
            <a:ext cx="11375136" cy="5294376"/>
          </a:xfrm>
        </p:spPr>
      </p:pic>
    </p:spTree>
    <p:extLst>
      <p:ext uri="{BB962C8B-B14F-4D97-AF65-F5344CB8AC3E}">
        <p14:creationId xmlns:p14="http://schemas.microsoft.com/office/powerpoint/2010/main" val="207630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2F6168-F88D-BC52-58AE-D79C78F0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20)HER KATEGORİYE GÖRE ORTALAMA ÜRÜN FİYATINI BULMA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0DA2653-4530-DFEC-3624-3E952B886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825625"/>
            <a:ext cx="10649528" cy="4852266"/>
          </a:xfrm>
        </p:spPr>
      </p:pic>
    </p:spTree>
    <p:extLst>
      <p:ext uri="{BB962C8B-B14F-4D97-AF65-F5344CB8AC3E}">
        <p14:creationId xmlns:p14="http://schemas.microsoft.com/office/powerpoint/2010/main" val="934937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269ADB-881F-C27F-60B0-F1DC4070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21)SİPARİŞLERİ AY BAZINDA GRUPLAYARAK KAÇ SİPARİŞ OLDUGUNU LİSTELEME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E7AC611-E1C3-4992-2992-0E2AAB320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3" y="1825624"/>
            <a:ext cx="11471563" cy="4870739"/>
          </a:xfrm>
        </p:spPr>
      </p:pic>
    </p:spTree>
    <p:extLst>
      <p:ext uri="{BB962C8B-B14F-4D97-AF65-F5344CB8AC3E}">
        <p14:creationId xmlns:p14="http://schemas.microsoft.com/office/powerpoint/2010/main" val="2540547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13984B-9FFB-676A-0878-1400592F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22)HER ÇALIŞANIN İLGİLENDİĞİ MÜŞTERİ SAYISINI LİSTELEME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1A1E4DE-D9EE-1545-8289-5116546B6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9" y="1537855"/>
            <a:ext cx="11656291" cy="5320145"/>
          </a:xfrm>
        </p:spPr>
      </p:pic>
    </p:spTree>
    <p:extLst>
      <p:ext uri="{BB962C8B-B14F-4D97-AF65-F5344CB8AC3E}">
        <p14:creationId xmlns:p14="http://schemas.microsoft.com/office/powerpoint/2010/main" val="87292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4CB707-219A-487D-F913-C3774832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23)HİÇ SİPARİŞİ OLMAYAN MÜŞTERİLERİ LİSTELEME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68D2029-F0E2-10D3-05BE-E7A5ADFC2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7" y="1825624"/>
            <a:ext cx="11028218" cy="4787611"/>
          </a:xfrm>
        </p:spPr>
      </p:pic>
    </p:spTree>
    <p:extLst>
      <p:ext uri="{BB962C8B-B14F-4D97-AF65-F5344CB8AC3E}">
        <p14:creationId xmlns:p14="http://schemas.microsoft.com/office/powerpoint/2010/main" val="432238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21CFF9-E7F0-85E3-844E-F3DA05DC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24)NAKLİYE MALİYETİNE GÖRE EN PAHALI 5 SİPARİŞİ LİSTELEME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859F72B-C125-4931-A075-CC6C57CBC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5" y="1764147"/>
            <a:ext cx="10515600" cy="4996872"/>
          </a:xfrm>
        </p:spPr>
      </p:pic>
    </p:spTree>
    <p:extLst>
      <p:ext uri="{BB962C8B-B14F-4D97-AF65-F5344CB8AC3E}">
        <p14:creationId xmlns:p14="http://schemas.microsoft.com/office/powerpoint/2010/main" val="4136993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08A1DD-76AA-152C-F73C-8AAF63504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SUNUMU DİNLEDİGİNİZ İÇİN TEŞEKKÜRLER</a:t>
            </a: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1167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C97846-A76B-9CE6-B5DE-B3E0BB8F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1)NORTWİND VERİTBANINDAKİ TABLO SAYISINI BULMA VE İSİMLERİ LİSTELEME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CA3246-9798-6AF4-C548-521223C4B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572768"/>
            <a:ext cx="11192255" cy="5285232"/>
          </a:xfrm>
        </p:spPr>
      </p:pic>
    </p:spTree>
    <p:extLst>
      <p:ext uri="{BB962C8B-B14F-4D97-AF65-F5344CB8AC3E}">
        <p14:creationId xmlns:p14="http://schemas.microsoft.com/office/powerpoint/2010/main" val="268667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B3AB4E-D0E6-D4C3-FE1F-2E5EF204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2)HER SİPARİŞ İÇİN SİPARİŞ TARİHİ VE GÖNDERİCİ ŞİRKETİN ADI İLE BİRLİKTE LİSTE ÇIKARMA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41FE42D-4C45-4D9C-C764-4CF4D8DE9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984"/>
            <a:ext cx="5303520" cy="4351338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CCF281C-2C7A-D203-4A3A-D2138EAC5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690687"/>
            <a:ext cx="5958840" cy="47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4488BD-A418-B2E9-5FC3-A010DE73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3)TÜM SİPARİŞLERİN TOPLAM TUTARINI BULMA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A98BEF1-8570-7B15-666C-453ECCA87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26" y="1825625"/>
            <a:ext cx="8723347" cy="4351338"/>
          </a:xfrm>
        </p:spPr>
      </p:pic>
    </p:spTree>
    <p:extLst>
      <p:ext uri="{BB962C8B-B14F-4D97-AF65-F5344CB8AC3E}">
        <p14:creationId xmlns:p14="http://schemas.microsoft.com/office/powerpoint/2010/main" val="268881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450858-06F8-A1C6-23F9-87E5C36B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4)GRUPLAMA İLE HANGİ ÜLKEDEN KAÇ MÜŞTERİ OLDUGUNU BULMA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151F867-C904-194E-746B-FB9C0AAF3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1572768"/>
            <a:ext cx="11146535" cy="5138928"/>
          </a:xfrm>
        </p:spPr>
      </p:pic>
    </p:spTree>
    <p:extLst>
      <p:ext uri="{BB962C8B-B14F-4D97-AF65-F5344CB8AC3E}">
        <p14:creationId xmlns:p14="http://schemas.microsoft.com/office/powerpoint/2010/main" val="253151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D28A0B-1F88-D90A-A521-5AD43CE7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5)SUBQUERY İLE EN PAHALI ÜRÜNÜN ADINI VE FİYATINI LİSTELEME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5966648-8EEC-7450-56F0-D3C0B0848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1353800" cy="5167311"/>
          </a:xfrm>
        </p:spPr>
      </p:pic>
    </p:spTree>
    <p:extLst>
      <p:ext uri="{BB962C8B-B14F-4D97-AF65-F5344CB8AC3E}">
        <p14:creationId xmlns:p14="http://schemas.microsoft.com/office/powerpoint/2010/main" val="66181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7769CE-61B1-3576-DCE9-3709EC5E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6)JOIN VE AGRREGATE İLE ÇALIŞAN BAŞINA DÜŞEN SİPARİŞ SAYISINI GÖSTEREN BİR LİSTE CIKARMA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DCE0D64-C3E9-8F23-F084-A3D4A066D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184"/>
            <a:ext cx="11475720" cy="5184648"/>
          </a:xfrm>
        </p:spPr>
      </p:pic>
    </p:spTree>
    <p:extLst>
      <p:ext uri="{BB962C8B-B14F-4D97-AF65-F5344CB8AC3E}">
        <p14:creationId xmlns:p14="http://schemas.microsoft.com/office/powerpoint/2010/main" val="84217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5501C8-C094-EAEC-CFCC-A39D7FDE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7)TARİH FİLTRELEME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472F3FB-06FC-C26B-07F9-F413421B4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353312"/>
            <a:ext cx="11292840" cy="5504688"/>
          </a:xfrm>
        </p:spPr>
      </p:pic>
    </p:spTree>
    <p:extLst>
      <p:ext uri="{BB962C8B-B14F-4D97-AF65-F5344CB8AC3E}">
        <p14:creationId xmlns:p14="http://schemas.microsoft.com/office/powerpoint/2010/main" val="487422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301</Words>
  <Application>Microsoft Office PowerPoint</Application>
  <PresentationFormat>Geniş ekran</PresentationFormat>
  <Paragraphs>36</Paragraphs>
  <Slides>26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Teması</vt:lpstr>
      <vt:lpstr>DATABASE MANAGEMENT DERSİ NORTWİND VERİ TABANI FİNAL PROJESİ SUNUMU</vt:lpstr>
      <vt:lpstr>NORTWİND VERİTABANI PROJESİ</vt:lpstr>
      <vt:lpstr>1)NORTWİND VERİTBANINDAKİ TABLO SAYISINI BULMA VE İSİMLERİ LİSTELEME</vt:lpstr>
      <vt:lpstr>2)HER SİPARİŞ İÇİN SİPARİŞ TARİHİ VE GÖNDERİCİ ŞİRKETİN ADI İLE BİRLİKTE LİSTE ÇIKARMA</vt:lpstr>
      <vt:lpstr>3)TÜM SİPARİŞLERİN TOPLAM TUTARINI BULMA</vt:lpstr>
      <vt:lpstr>4)GRUPLAMA İLE HANGİ ÜLKEDEN KAÇ MÜŞTERİ OLDUGUNU BULMA</vt:lpstr>
      <vt:lpstr>5)SUBQUERY İLE EN PAHALI ÜRÜNÜN ADINI VE FİYATINI LİSTELEME</vt:lpstr>
      <vt:lpstr>6)JOIN VE AGRREGATE İLE ÇALIŞAN BAŞINA DÜŞEN SİPARİŞ SAYISINI GÖSTEREN BİR LİSTE CIKARMA</vt:lpstr>
      <vt:lpstr>7)TARİH FİLTRELEME </vt:lpstr>
      <vt:lpstr>8)CASE ile ÜRÜNLERİ FİYAT ARALIKLARINA GÖRE KATEGORİLERE AYIRARAK LİSTELEME</vt:lpstr>
      <vt:lpstr>9)NESTED SUBQUERY İLE EN ÇOK SİPARİŞ VERİLEN ÜRÜNÜN ADINI VE SİPARİŞ ADEDİNİ BULMA</vt:lpstr>
      <vt:lpstr>10)ÜRÜN VE KATEGORİ BİLGİLERİNİ BİRLEŞTİREN BİR GÖRÜNÜM(VİEW) OLUSTURMA</vt:lpstr>
      <vt:lpstr>11)ÜRÜN SİLİNDİĞİNDE LOG TABLOSUNA KAYIT YAPAN BİR TRİGGER YAZMA</vt:lpstr>
      <vt:lpstr>13)LEFT JOIN KULLANARAK TÜM ÜRÜNLERİN TEDARİKÇİLERİYLE BİRLİKTE LİSTESİNİ YAPMA VE TEDARİKÇİSİ OLMAYAN ÜRÜNLERİN LİSTELENMESİ</vt:lpstr>
      <vt:lpstr>14)FİYATI ORTALAMA FİYATIN ÜZERİNDE OLAN ÜRÜNLERİ LİSTELEME</vt:lpstr>
      <vt:lpstr>15)SİPARİŞ DETAYLARINA GÖRE EN COK ÜRÜN SATAN ÇALIŞANI BULMA</vt:lpstr>
      <vt:lpstr>16)STOK MİKTARI 10UN ALTINDA OLAN ÜRÜNLERİ LİSTELEME</vt:lpstr>
      <vt:lpstr>17)HER MÜŞTERİ ŞİRKETİNİN YAPTIĞI SİPARİŞ SAYISINI VE TOPLAM HARCAMASINI BULMA</vt:lpstr>
      <vt:lpstr>18)EN FAZLA MÜŞTERİSİ OLAN ÜLKEYİ BULMA</vt:lpstr>
      <vt:lpstr>19)SİPARİŞLERDE KAÇ FARKLI ÜRÜN OLDUGUNU LİSTELEME</vt:lpstr>
      <vt:lpstr>20)HER KATEGORİYE GÖRE ORTALAMA ÜRÜN FİYATINI BULMA</vt:lpstr>
      <vt:lpstr>21)SİPARİŞLERİ AY BAZINDA GRUPLAYARAK KAÇ SİPARİŞ OLDUGUNU LİSTELEME</vt:lpstr>
      <vt:lpstr>22)HER ÇALIŞANIN İLGİLENDİĞİ MÜŞTERİ SAYISINI LİSTELEME</vt:lpstr>
      <vt:lpstr>23)HİÇ SİPARİŞİ OLMAYAN MÜŞTERİLERİ LİSTELEME</vt:lpstr>
      <vt:lpstr>24)NAKLİYE MALİYETİNE GÖRE EN PAHALI 5 SİPARİŞİ LİSTELEME</vt:lpstr>
      <vt:lpstr>SUNUMU DİNLEDİGİNİZ İÇİN TEŞEKKÜRLER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Pendik</dc:creator>
  <cp:lastModifiedBy>Pendik</cp:lastModifiedBy>
  <cp:revision>1</cp:revision>
  <dcterms:created xsi:type="dcterms:W3CDTF">2025-03-28T16:37:02Z</dcterms:created>
  <dcterms:modified xsi:type="dcterms:W3CDTF">2025-03-28T17:24:19Z</dcterms:modified>
</cp:coreProperties>
</file>